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56" r:id="rId5"/>
    <p:sldId id="258" r:id="rId6"/>
    <p:sldId id="260" r:id="rId7"/>
    <p:sldId id="259" r:id="rId8"/>
    <p:sldId id="263" r:id="rId9"/>
    <p:sldId id="262" r:id="rId10"/>
    <p:sldId id="264" r:id="rId11"/>
    <p:sldId id="265" r:id="rId12"/>
    <p:sldId id="266" r:id="rId13"/>
    <p:sldId id="267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8231DF-6255-4B33-B56B-3432908918B5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40A58-D0AE-43D1-8CDD-492DAC6C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A616-812B-4316-9906-BE17A50A1E9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7BB4-63B7-446D-B2CA-40E31D33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60E385E5-C988-4C69-B711-DAF4C0E2D95C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4CB0F7A9-E985-4B08-88CD-78A3F4AF3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docid=Nua9Kdju8qygjM&amp;tbnid=0PpSCM865luqkM:&amp;ved=0CAUQjRw&amp;url=http://www.dreamstime.com/stock-photo-faith-hope-love-image13980380&amp;ei=3DfoUoW4EMOS2QXNhIEo&amp;bvm=bv.60157871,d.b2U&amp;psig=AFQjCNEyw6lYVvdK7D3PfLMYrSRJBjyPow&amp;ust=139103675743957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docid=iJEcGUbIF6HE4M&amp;tbnid=iKCWhPgL4h4FMM:&amp;ved=0CAUQjRw&amp;url=http://www.biblestudy.org/biblepic/thessalonica-apostle-paul-missionary-journeys.html&amp;ei=YjjoUtPGOM3O2QXNhIGAAg&amp;bvm=bv.60157871,d.b2U&amp;psig=AFQjCNFePSpTX5bo1jDUEymGy4wbhIBvJw&amp;ust=139103688719981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docid=oZFteR7a-TcqBM&amp;tbnid=B0w6qleUr4vE-M:&amp;ved=0CAUQjRw&amp;url=http://www.strangenotions.com/bible-in-public-schools/&amp;ei=twroUuLbC6P52QXx8YCoAQ&amp;bvm=bv.60157871,d.b2U&amp;psig=AFQjCNE7Nfeg2MKkXTUZCvsWmLdlLossVw&amp;ust=13910251714921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docid=TFHZaqd4OWEKIM&amp;tbnid=8VW97hkyCURdzM:&amp;ved=0CAUQjRw&amp;url=http://www.flickr.com/photos/wwworks/2248069430/&amp;ei=NQvoUuaxM-a78QGipIHwDg&amp;bvm=bv.60157871,d.b2U&amp;psig=AFQjCNH0XDmYhd2MzZoZ3R5eyCjiigJMWA&amp;ust=139102532565656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docid=XEtDFh13S6ZIjM&amp;tbnid=DvU0p7yJ95ZwTM:&amp;ved=0CAUQjRw&amp;url=http://collegecareerlife.net/studying-to-become-a-leader-in-the-church/&amp;ei=CAvoUuumMOPr2wXYpIGABA&amp;bvm=bv.60157871,d.b2U&amp;psig=AFQjCNE7Nfeg2MKkXTUZCvsWmLdlLossVw&amp;ust=13910251714921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docid=P3TmVMCktjKutM&amp;tbnid=9dCzzt7WpLE9eM:&amp;ved=0CAUQjRw&amp;url=http://www.ntimages.net/Thessalonica-tns.htm&amp;ei=tgfoUuSoJ4f22gXKyIG4Aw&amp;bvm=bv.60157871,d.b2U&amp;psig=AFQjCNHXG3RwlPKqcK547JSP5LmoCKQ_3A&amp;ust=139102439800851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docid=FV_t9N26mD68LM&amp;tbnid=EDup0cW3qzLWbM:&amp;ved=0CAUQjRw&amp;url=http://rosalienebacchus.wordpress.com/2012/04/22/earth-day-2012-mobilize-the-earth/&amp;ei=Ky3oUpqxCsGj2QXXuICYBg&amp;bvm=bv.60157871,d.b2U&amp;psig=AFQjCNGZnRO8Eqe0XatFSethp7_ygkXlJA&amp;ust=139103397405219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docid=F4_n21XoAY-lMM&amp;tbnid=TLs2IEfcd49LyM:&amp;ved=0CAUQjRw&amp;url=http://www.crystalinks.com/thessalonica.html&amp;ei=mC3oUq7fBYe72wWnvYDIAg&amp;bvm=bv.60157871,d.b2U&amp;psig=AFQjCNErxVbwi86jhY0tQxEam09y7cDyhg&amp;ust=13910341298710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docid=2uj5O0le1gS9iM&amp;tbnid=Tg1BTmeVFJR9QM:&amp;ved=0CAUQjRw&amp;url=http://www.toolaid.com/content/tape-measure&amp;ei=Ny_oUpyjE6fX2AWpoYDQBQ&amp;bvm=bv.60157871,d.b2U&amp;psig=AFQjCNEWHLI5ydIHEGmfYUnJO9CVSNHF-A&amp;ust=139103453001133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source=images&amp;cd=&amp;cad=rja&amp;docid=MUJ1G9fagIYSBM&amp;tbnid=vOb_ac6FhTkJMM:&amp;ved=0CAUQjRw&amp;url=http://itstimetobefit.com/category/staturday/&amp;ei=kDDoUvmUIYiG2gWRioCIBw&amp;bvm=bv.60157871,d.b2U&amp;psig=AFQjCNEWHLI5ydIHEGmfYUnJO9CVSNHF-A&amp;ust=139103453001133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Rom. 8:5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“For </a:t>
            </a:r>
            <a:r>
              <a:rPr lang="en-US" sz="3600" dirty="0">
                <a:solidFill>
                  <a:schemeClr val="bg1"/>
                </a:solidFill>
              </a:rPr>
              <a:t>those who are according to the flesh set their minds on the things of the flesh, but those who are according to the Spirit, the things of the </a:t>
            </a:r>
            <a:r>
              <a:rPr lang="en-US" sz="3600">
                <a:solidFill>
                  <a:schemeClr val="bg1"/>
                </a:solidFill>
              </a:rPr>
              <a:t>Spirit</a:t>
            </a:r>
            <a:r>
              <a:rPr lang="en-US" sz="3600" smtClean="0">
                <a:solidFill>
                  <a:schemeClr val="bg1"/>
                </a:solidFill>
              </a:rPr>
              <a:t>.”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5:8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since we are of the day, let us be sober, having put on the breastplate of </a:t>
            </a: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as a helmet, the </a:t>
            </a:r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salvation.”</a:t>
            </a:r>
          </a:p>
          <a:p>
            <a:pPr marL="0" indent="0" algn="just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767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Faith, Hope, Love</a:t>
            </a:r>
            <a:endParaRPr lang="en-US" sz="80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13:13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5:1-5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1:15-16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1:3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Philemon 1:4-5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thumbs.dreamstime.com/z/faith-hope-love-139803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11731"/>
          <a:stretch/>
        </p:blipFill>
        <p:spPr bwMode="auto">
          <a:xfrm>
            <a:off x="4441692" y="2037952"/>
            <a:ext cx="4321308" cy="2610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01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biblestudy.org/biblepic/ancient-marketplace-in-thessalonica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38299" cy="68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  <a:solidFill>
            <a:schemeClr val="bg1">
              <a:lumMod val="65000"/>
              <a:alpha val="7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and Love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13:2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5:6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3:17; 6:23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1:3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1:5; 2:15; 4:12; 6:11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5516563"/>
          </a:xfrm>
          <a:solidFill>
            <a:schemeClr val="bg1">
              <a:lumMod val="65000"/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and Hope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5:5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1:23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1:21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9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rangenotions.com/wp-content/uploads/Bible-in-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200650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ssionstomen.org/wp-content/uploads/2012/11/studying-the-bi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721612" cy="25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3.staticflickr.com/2388/2248069430_ddfe9505db_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893"/>
            <a:ext cx="3897460" cy="25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timages.net/Greece/Thessalonica/odeon-ag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0"/>
            <a:ext cx="9420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2743200"/>
          </a:xfrm>
          <a:solidFill>
            <a:schemeClr val="bg2">
              <a:lumMod val="50000"/>
              <a:alpha val="55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Measure It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400800" cy="1219200"/>
          </a:xfrm>
          <a:solidFill>
            <a:schemeClr val="bg2">
              <a:lumMod val="50000"/>
              <a:alpha val="6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Look at the Spirituality of the </a:t>
            </a:r>
          </a:p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THESSALONIANS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13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Speaks Spiritually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Must Be Born Again.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Is Born of Spirit is Spirit.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Nicodemus Only Understands the Flesh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 Man Go Back to His Mother’s Womb.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Is Born of Flesh is Flesh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0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2:14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natural man does not accept the things of the Spirit of God; for they are foolishness to him, and he cannot understand them, because they are spiritually appraised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11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8:5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those who are according to the flesh set their minds on the things of the flesh, but those who are according to the Spirit, the things of the Spirit.”</a:t>
            </a:r>
          </a:p>
          <a:p>
            <a:pPr marL="0" indent="0" algn="just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osalienebacchus.files.wordpress.com/2012/04/planet-earth-from-sp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7200"/>
            <a:ext cx="962204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70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rystalinks.com/thessalon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29400" cy="1143000"/>
          </a:xfrm>
          <a:solidFill>
            <a:schemeClr val="bg1">
              <a:lumMod val="65000"/>
              <a:alpha val="54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17:1-5, 10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874837"/>
            <a:ext cx="8229600" cy="2697163"/>
          </a:xfrm>
          <a:solidFill>
            <a:schemeClr val="bg1">
              <a:lumMod val="65000"/>
              <a:alpha val="82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had to leave long before he wanted to.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3:1-8 – Paul shows his concern for them.</a:t>
            </a:r>
          </a:p>
        </p:txBody>
      </p:sp>
    </p:spTree>
    <p:extLst>
      <p:ext uri="{BB962C8B-B14F-4D97-AF65-F5344CB8AC3E}">
        <p14:creationId xmlns:p14="http://schemas.microsoft.com/office/powerpoint/2010/main" val="932056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Paul Measure </a:t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Spirituality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Sent to Find Out About Their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(5).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Reported Good News About Their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(6).</a:t>
            </a:r>
          </a:p>
        </p:txBody>
      </p:sp>
      <p:pic>
        <p:nvPicPr>
          <p:cNvPr id="4100" name="Picture 4" descr="http://www.toolaid.com/sites/default/files/15600%20Color%20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1" b="97533" l="2667" r="96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3657600"/>
            <a:ext cx="52254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05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Paul Measure </a:t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Spirituality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748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1:2-3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Gave Thanks For Their…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of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of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Steadfastness of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HOPE.</a:t>
            </a:r>
          </a:p>
        </p:txBody>
      </p:sp>
      <p:pic>
        <p:nvPicPr>
          <p:cNvPr id="6148" name="Picture 4" descr="http://itstimetobefit.com/wp-content/uploads/2013/07/tape-measur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9" l="23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4419600"/>
            <a:ext cx="4289425" cy="269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46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341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Rom. 8:5</vt:lpstr>
      <vt:lpstr>PowerPoint Presentation</vt:lpstr>
      <vt:lpstr>Spirituality How to Measure It</vt:lpstr>
      <vt:lpstr>John 3</vt:lpstr>
      <vt:lpstr>1 Cor 2:14</vt:lpstr>
      <vt:lpstr>Rom 8:5</vt:lpstr>
      <vt:lpstr>Acts 17:1-5, 10</vt:lpstr>
      <vt:lpstr>How Did Paul Measure  Their Spirituality</vt:lpstr>
      <vt:lpstr>How Did Paul Measure  Their Spirituality</vt:lpstr>
      <vt:lpstr>1 Thess. 5:8</vt:lpstr>
      <vt:lpstr>Faith, Hope, Love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Spirituality How to Measure It</dc:title>
  <dc:creator>brent</dc:creator>
  <cp:lastModifiedBy>brent</cp:lastModifiedBy>
  <cp:revision>18</cp:revision>
  <dcterms:created xsi:type="dcterms:W3CDTF">2014-01-28T19:39:14Z</dcterms:created>
  <dcterms:modified xsi:type="dcterms:W3CDTF">2014-02-02T16:58:03Z</dcterms:modified>
</cp:coreProperties>
</file>